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rdan, Rachel" initials="JR" lastIdx="1" clrIdx="0">
    <p:extLst>
      <p:ext uri="{19B8F6BF-5375-455C-9EA6-DF929625EA0E}">
        <p15:presenceInfo xmlns:p15="http://schemas.microsoft.com/office/powerpoint/2012/main" userId="S::rjordan@aaanortheast.com::cd1a7ea8-1d0a-42f5-82d3-962f01c982fd" providerId="AD"/>
      </p:ext>
    </p:extLst>
  </p:cmAuthor>
  <p:cmAuthor id="2" name="Harrison, Tiffany" initials="HT" lastIdx="2" clrIdx="1">
    <p:extLst>
      <p:ext uri="{19B8F6BF-5375-455C-9EA6-DF929625EA0E}">
        <p15:presenceInfo xmlns:p15="http://schemas.microsoft.com/office/powerpoint/2012/main" userId="S::tharrison@aaanortheast.com::52ed1b07-2cf1-4f47-8973-dbe0e4941f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080D3-BB54-4E21-BC29-017E73FF67D2}" v="1" dt="2020-10-15T17:23:09.108"/>
    <p1510:client id="{A19C8663-D713-4208-BB19-8B28B74F3C14}" v="1292" dt="2020-10-15T18:00:39.911"/>
    <p1510:client id="{F4E65E5D-508F-898E-C123-612247998AB2}" v="2" dt="2020-10-15T18:15:09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on, Tiffany" userId="S::tharrison@aaanortheast.com::52ed1b07-2cf1-4f47-8973-dbe0e4941f20" providerId="AD" clId="Web-{A19C8663-D713-4208-BB19-8B28B74F3C14}"/>
    <pc:docChg chg="modSld">
      <pc:chgData name="Harrison, Tiffany" userId="S::tharrison@aaanortheast.com::52ed1b07-2cf1-4f47-8973-dbe0e4941f20" providerId="AD" clId="Web-{A19C8663-D713-4208-BB19-8B28B74F3C14}" dt="2020-10-15T18:00:39.911" v="1291"/>
      <pc:docMkLst>
        <pc:docMk/>
      </pc:docMkLst>
      <pc:sldChg chg="modSp">
        <pc:chgData name="Harrison, Tiffany" userId="S::tharrison@aaanortheast.com::52ed1b07-2cf1-4f47-8973-dbe0e4941f20" providerId="AD" clId="Web-{A19C8663-D713-4208-BB19-8B28B74F3C14}" dt="2020-10-15T18:00:22.660" v="1287" actId="20577"/>
        <pc:sldMkLst>
          <pc:docMk/>
          <pc:sldMk cId="2928034344" sldId="256"/>
        </pc:sldMkLst>
        <pc:spChg chg="mod">
          <ac:chgData name="Harrison, Tiffany" userId="S::tharrison@aaanortheast.com::52ed1b07-2cf1-4f47-8973-dbe0e4941f20" providerId="AD" clId="Web-{A19C8663-D713-4208-BB19-8B28B74F3C14}" dt="2020-10-15T18:00:22.660" v="1287" actId="20577"/>
          <ac:spMkLst>
            <pc:docMk/>
            <pc:sldMk cId="2928034344" sldId="256"/>
            <ac:spMk id="5" creationId="{D8E6766A-1D5C-45CB-9474-689820E8097A}"/>
          </ac:spMkLst>
        </pc:spChg>
      </pc:sldChg>
      <pc:sldChg chg="modSp addCm">
        <pc:chgData name="Harrison, Tiffany" userId="S::tharrison@aaanortheast.com::52ed1b07-2cf1-4f47-8973-dbe0e4941f20" providerId="AD" clId="Web-{A19C8663-D713-4208-BB19-8B28B74F3C14}" dt="2020-10-15T18:00:39.911" v="1291"/>
        <pc:sldMkLst>
          <pc:docMk/>
          <pc:sldMk cId="239466241" sldId="257"/>
        </pc:sldMkLst>
        <pc:spChg chg="mod">
          <ac:chgData name="Harrison, Tiffany" userId="S::tharrison@aaanortheast.com::52ed1b07-2cf1-4f47-8973-dbe0e4941f20" providerId="AD" clId="Web-{A19C8663-D713-4208-BB19-8B28B74F3C14}" dt="2020-10-15T18:00:16.769" v="1242" actId="20577"/>
          <ac:spMkLst>
            <pc:docMk/>
            <pc:sldMk cId="239466241" sldId="257"/>
            <ac:spMk id="3" creationId="{18E8065F-B97E-49A0-A13F-054D7F01E488}"/>
          </ac:spMkLst>
        </pc:spChg>
      </pc:sldChg>
      <pc:sldChg chg="modSp addCm">
        <pc:chgData name="Harrison, Tiffany" userId="S::tharrison@aaanortheast.com::52ed1b07-2cf1-4f47-8973-dbe0e4941f20" providerId="AD" clId="Web-{A19C8663-D713-4208-BB19-8B28B74F3C14}" dt="2020-10-15T17:57:29.994" v="863"/>
        <pc:sldMkLst>
          <pc:docMk/>
          <pc:sldMk cId="3741267910" sldId="258"/>
        </pc:sldMkLst>
        <pc:spChg chg="mod">
          <ac:chgData name="Harrison, Tiffany" userId="S::tharrison@aaanortheast.com::52ed1b07-2cf1-4f47-8973-dbe0e4941f20" providerId="AD" clId="Web-{A19C8663-D713-4208-BB19-8B28B74F3C14}" dt="2020-10-15T17:56:48.382" v="861" actId="20577"/>
          <ac:spMkLst>
            <pc:docMk/>
            <pc:sldMk cId="3741267910" sldId="258"/>
            <ac:spMk id="3" creationId="{41D25C58-2DCC-4FCB-9823-30CCAEB366B3}"/>
          </ac:spMkLst>
        </pc:spChg>
      </pc:sldChg>
    </pc:docChg>
  </pc:docChgLst>
  <pc:docChgLst>
    <pc:chgData name="Jordan, Rachel" userId="cd1a7ea8-1d0a-42f5-82d3-962f01c982fd" providerId="ADAL" clId="{74A080D3-BB54-4E21-BC29-017E73FF67D2}"/>
    <pc:docChg chg="custSel modSld">
      <pc:chgData name="Jordan, Rachel" userId="cd1a7ea8-1d0a-42f5-82d3-962f01c982fd" providerId="ADAL" clId="{74A080D3-BB54-4E21-BC29-017E73FF67D2}" dt="2020-10-15T17:23:09.108" v="132"/>
      <pc:docMkLst>
        <pc:docMk/>
      </pc:docMkLst>
      <pc:sldChg chg="modSp mod">
        <pc:chgData name="Jordan, Rachel" userId="cd1a7ea8-1d0a-42f5-82d3-962f01c982fd" providerId="ADAL" clId="{74A080D3-BB54-4E21-BC29-017E73FF67D2}" dt="2020-10-15T17:22:28.686" v="91" actId="20577"/>
        <pc:sldMkLst>
          <pc:docMk/>
          <pc:sldMk cId="2928034344" sldId="256"/>
        </pc:sldMkLst>
        <pc:spChg chg="mod">
          <ac:chgData name="Jordan, Rachel" userId="cd1a7ea8-1d0a-42f5-82d3-962f01c982fd" providerId="ADAL" clId="{74A080D3-BB54-4E21-BC29-017E73FF67D2}" dt="2020-10-15T17:22:28.686" v="91" actId="20577"/>
          <ac:spMkLst>
            <pc:docMk/>
            <pc:sldMk cId="2928034344" sldId="256"/>
            <ac:spMk id="5" creationId="{D8E6766A-1D5C-45CB-9474-689820E8097A}"/>
          </ac:spMkLst>
        </pc:spChg>
      </pc:sldChg>
      <pc:sldChg chg="modSp mod">
        <pc:chgData name="Jordan, Rachel" userId="cd1a7ea8-1d0a-42f5-82d3-962f01c982fd" providerId="ADAL" clId="{74A080D3-BB54-4E21-BC29-017E73FF67D2}" dt="2020-10-15T17:22:45.926" v="130" actId="20577"/>
        <pc:sldMkLst>
          <pc:docMk/>
          <pc:sldMk cId="239466241" sldId="257"/>
        </pc:sldMkLst>
        <pc:spChg chg="mod">
          <ac:chgData name="Jordan, Rachel" userId="cd1a7ea8-1d0a-42f5-82d3-962f01c982fd" providerId="ADAL" clId="{74A080D3-BB54-4E21-BC29-017E73FF67D2}" dt="2020-10-15T17:22:45.926" v="130" actId="20577"/>
          <ac:spMkLst>
            <pc:docMk/>
            <pc:sldMk cId="239466241" sldId="257"/>
            <ac:spMk id="3" creationId="{18E8065F-B97E-49A0-A13F-054D7F01E488}"/>
          </ac:spMkLst>
        </pc:spChg>
      </pc:sldChg>
      <pc:sldChg chg="modSp mod addCm modCm">
        <pc:chgData name="Jordan, Rachel" userId="cd1a7ea8-1d0a-42f5-82d3-962f01c982fd" providerId="ADAL" clId="{74A080D3-BB54-4E21-BC29-017E73FF67D2}" dt="2020-10-15T17:23:09.108" v="132"/>
        <pc:sldMkLst>
          <pc:docMk/>
          <pc:sldMk cId="3741267910" sldId="258"/>
        </pc:sldMkLst>
        <pc:spChg chg="mod">
          <ac:chgData name="Jordan, Rachel" userId="cd1a7ea8-1d0a-42f5-82d3-962f01c982fd" providerId="ADAL" clId="{74A080D3-BB54-4E21-BC29-017E73FF67D2}" dt="2020-10-15T17:22:11.644" v="71" actId="20577"/>
          <ac:spMkLst>
            <pc:docMk/>
            <pc:sldMk cId="3741267910" sldId="258"/>
            <ac:spMk id="3" creationId="{41D25C58-2DCC-4FCB-9823-30CCAEB366B3}"/>
          </ac:spMkLst>
        </pc:spChg>
      </pc:sldChg>
    </pc:docChg>
  </pc:docChgLst>
  <pc:docChgLst>
    <pc:chgData name="Jordan, Rachel" userId="S::rjordan@aaanortheast.com::cd1a7ea8-1d0a-42f5-82d3-962f01c982fd" providerId="AD" clId="Web-{F4E65E5D-508F-898E-C123-612247998AB2}"/>
    <pc:docChg chg="">
      <pc:chgData name="Jordan, Rachel" userId="S::rjordan@aaanortheast.com::cd1a7ea8-1d0a-42f5-82d3-962f01c982fd" providerId="AD" clId="Web-{F4E65E5D-508F-898E-C123-612247998AB2}" dt="2020-10-15T18:15:09.431" v="1"/>
      <pc:docMkLst>
        <pc:docMk/>
      </pc:docMkLst>
      <pc:sldChg chg="delCm">
        <pc:chgData name="Jordan, Rachel" userId="S::rjordan@aaanortheast.com::cd1a7ea8-1d0a-42f5-82d3-962f01c982fd" providerId="AD" clId="Web-{F4E65E5D-508F-898E-C123-612247998AB2}" dt="2020-10-15T18:15:09.431" v="1"/>
        <pc:sldMkLst>
          <pc:docMk/>
          <pc:sldMk cId="239466241" sldId="257"/>
        </pc:sldMkLst>
      </pc:sldChg>
      <pc:sldChg chg="delCm">
        <pc:chgData name="Jordan, Rachel" userId="S::rjordan@aaanortheast.com::cd1a7ea8-1d0a-42f5-82d3-962f01c982fd" providerId="AD" clId="Web-{F4E65E5D-508F-898E-C123-612247998AB2}" dt="2020-10-15T18:15:04.603" v="0"/>
        <pc:sldMkLst>
          <pc:docMk/>
          <pc:sldMk cId="3741267910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9674F-DE7D-41C4-BA95-92EFC949D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C6F3F-AAC6-464F-9F0D-ED19D3ADB1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69CA2-D072-499C-82CC-C49F16A3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205C-1FB0-4F56-9C94-26FF8C3DB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24E89-FCC8-40C3-960D-2159043C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14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A8EB-516B-458A-B318-1278BA47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F76B10-9FBB-4D08-BA8E-C0F6156C9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92EB6-C834-482E-940B-CC6415765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141C1-6B18-462C-8110-93BA5479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06345-2814-44DD-9959-18DEF2F6B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1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9C7491-0B5E-4ED9-AAB7-FEDDE65C04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604FF7-8579-4BA2-9732-0D6630CD78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B3D1F-277F-45D0-96AE-B55EA12FB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C8351-2A0A-4CEE-8215-72E94A98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4E7E8-3C01-4E1A-A280-22642F96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70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7BFB8-4986-44F5-B3AE-B6884939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3FC51-3419-4BAF-B46A-1F8ED8498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9FA51-25DA-467D-86A4-076DB20DF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B81D-161D-4CE1-8795-3ABD2516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79C10-5C32-4978-BEA8-5A1C1D20F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5E61F-99FF-49D0-8E34-678C0FEE8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FE284-FB6D-4BA2-9A44-45733DD1D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06632-DA4D-4DCE-8E07-29F901AC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00747-91AB-4090-A5D2-F52FB0E9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81F65-FD86-4C48-A7A9-BB8BC4A75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2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3931C-247B-42AF-9849-E090AE692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D6FC-9A2D-44E9-9010-011E8B865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4266B-CD3A-4695-902A-4C809EE913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CEAF7-46B2-4B06-A326-5F4C62792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D28478-5A57-410C-9495-D9611911F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31D09-45D4-448D-8DE4-05F352F9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6DC5C-FAE0-4E45-9AC5-38B79E46B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CE13B1-9F9D-454B-8321-0D489AE10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D2DEA6-691B-4D31-8E87-A7E99E63F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D45BCF-4B38-4AC5-A958-D76FD43A6E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B7A1D7-A46B-439F-B7F4-9A71FBFD93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63EAD9-DC75-420D-B7B0-FAA77CCC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969FDB-72DB-4A50-AFF1-D05C68BF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F96D9B-3627-4B71-8BD5-F81776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26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096E0-FC79-4815-B599-0B0CB5769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238C5-1FFF-4C8C-8972-631CC0B28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29FE26-5835-41ED-A5E3-06FC46050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0122DC-A2EA-49E2-A682-B3C5343A1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5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893E50-50EC-453B-9FDE-ACB7A1508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68FC0F-50C5-4E50-849A-C46BED936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3A9DD-8C6D-4CFF-8FD9-CC81DEC9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74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28BF1-2FD4-4723-8D23-1C6F82BE2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34ABA-0CD0-44F2-A2E2-06342BF98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821CE-2206-44C1-8D55-3DD19EA40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2D18F-D310-4AE1-876D-33236380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815A33-46F5-405A-8480-5EE34F603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6D92C-9217-4354-BD27-475612E7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8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98002-2E6B-4662-9491-F1906170D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8265CE-ECF8-42D3-981B-768BB4415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6FB29-5BF6-428C-AC30-DB824D1582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49CE8-09EA-44C4-AAC4-681B288A5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FD6D49-F1D1-40C2-9068-041BA2848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C89E5-1B62-40F5-9660-F4798F538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73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B3F00B-997F-4694-94AB-8B4142226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FDEF8-8B4D-47BA-BD83-FE0AB6614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65E944-D374-4C4D-A9AC-F7FA82DD5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3B12-F6FF-4716-9014-AFA816BC3C8E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915EC-0C91-459F-83DD-C46D978E8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4CE24-4C5C-4D73-851C-D75C264EAB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3A09D-84BB-4AC3-BB1E-E1B4DC1F7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lubadventures.com/just-our-crew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lubadventures.com/just-our-crew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lubadventures.com/just-our-cre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1D25C58-2DCC-4FCB-9823-30CCAEB366B3}"/>
              </a:ext>
            </a:extLst>
          </p:cNvPr>
          <p:cNvSpPr txBox="1"/>
          <p:nvPr/>
        </p:nvSpPr>
        <p:spPr>
          <a:xfrm>
            <a:off x="1173333" y="1220966"/>
            <a:ext cx="9845334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POST EXAMPLE #1: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Adventure just got even smaller, in a big way! 🌍🎉</a:t>
            </a:r>
            <a:endParaRPr lang="en-US" b="1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I’m excited to share that </a:t>
            </a:r>
            <a:r>
              <a:rPr lang="en-US">
                <a:ea typeface="+mn-lt"/>
                <a:cs typeface="+mn-lt"/>
              </a:rPr>
              <a:t>with "Just Our Crew" from </a:t>
            </a:r>
            <a:r>
              <a:rPr lang="en-US" dirty="0">
                <a:ea typeface="+mn-lt"/>
                <a:cs typeface="+mn-lt"/>
              </a:rPr>
              <a:t>Club Adventures</a:t>
            </a:r>
            <a:r>
              <a:rPr lang="en-US">
                <a:ea typeface="+mn-lt"/>
                <a:cs typeface="+mn-lt"/>
              </a:rPr>
              <a:t>, you can</a:t>
            </a:r>
            <a:r>
              <a:rPr lang="en-US" dirty="0">
                <a:ea typeface="+mn-lt"/>
                <a:cs typeface="+mn-lt"/>
              </a:rPr>
              <a:t> now </a:t>
            </a:r>
            <a:r>
              <a:rPr lang="en-US">
                <a:ea typeface="+mn-lt"/>
                <a:cs typeface="+mn-lt"/>
              </a:rPr>
              <a:t>travel with </a:t>
            </a:r>
            <a:r>
              <a:rPr lang="en-US" dirty="0">
                <a:ea typeface="+mn-lt"/>
                <a:cs typeface="+mn-lt"/>
              </a:rPr>
              <a:t>as </a:t>
            </a:r>
            <a:r>
              <a:rPr lang="en-US">
                <a:ea typeface="+mn-lt"/>
                <a:cs typeface="+mn-lt"/>
              </a:rPr>
              <a:t>few </a:t>
            </a:r>
            <a:r>
              <a:rPr lang="en-US" dirty="0">
                <a:ea typeface="+mn-lt"/>
                <a:cs typeface="+mn-lt"/>
              </a:rPr>
              <a:t>as </a:t>
            </a:r>
            <a:r>
              <a:rPr lang="en-US">
                <a:ea typeface="+mn-lt"/>
                <a:cs typeface="+mn-lt"/>
              </a:rPr>
              <a:t>six travelers on a private group departure.</a:t>
            </a:r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With </a:t>
            </a:r>
            <a:r>
              <a:rPr lang="en-US">
                <a:ea typeface="+mn-lt"/>
                <a:cs typeface="+mn-lt"/>
              </a:rPr>
              <a:t>this option, </a:t>
            </a:r>
            <a:r>
              <a:rPr lang="en-US" dirty="0">
                <a:ea typeface="+mn-lt"/>
                <a:cs typeface="+mn-lt"/>
              </a:rPr>
              <a:t>Club Adventures is making it possible for you to travel even more safely and securely with the power and trust of AAA behind you.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Gather your adventure crew and contact me to make your dream getaway a reality!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Plus, learn more about Just Our Crew</a:t>
            </a:r>
            <a:r>
              <a:rPr lang="en-US" dirty="0">
                <a:ea typeface="+mn-lt"/>
                <a:cs typeface="+mn-lt"/>
              </a:rPr>
              <a:t>, here: </a:t>
            </a:r>
            <a:r>
              <a:rPr lang="en-US">
                <a:ea typeface="+mn-lt"/>
                <a:cs typeface="+mn-lt"/>
                <a:hlinkClick r:id="rId2"/>
              </a:rPr>
              <a:t>https://clubadventures.com/just-our-crew</a:t>
            </a:r>
            <a:r>
              <a:rPr lang="en-US">
                <a:ea typeface="+mn-lt"/>
                <a:cs typeface="+mn-lt"/>
              </a:rPr>
              <a:t> </a:t>
            </a:r>
            <a:endParaRPr lang="en-US">
              <a:cs typeface="Calibri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267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8E6766A-1D5C-45CB-9474-689820E8097A}"/>
              </a:ext>
            </a:extLst>
          </p:cNvPr>
          <p:cNvSpPr txBox="1"/>
          <p:nvPr/>
        </p:nvSpPr>
        <p:spPr>
          <a:xfrm>
            <a:off x="1021732" y="1288240"/>
            <a:ext cx="10148535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POST EXAMPLE #2: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Adventure is better together.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Whether it’s a milestone birthday celebration, adventures with friends, or a family getaway, Club Adventures is perfect for all group occasions. And now with groups as small as 6, we can make it happen </a:t>
            </a:r>
            <a:r>
              <a:rPr lang="en-US">
                <a:cs typeface="Calibri"/>
              </a:rPr>
              <a:t>with "</a:t>
            </a:r>
            <a:r>
              <a:rPr lang="en-US" dirty="0">
                <a:cs typeface="Calibri"/>
              </a:rPr>
              <a:t>Just Our Crew</a:t>
            </a:r>
            <a:r>
              <a:rPr lang="en-US">
                <a:cs typeface="Calibri"/>
              </a:rPr>
              <a:t>" - the perfect choice for traveling with a smaller group, in a safe and secure way</a:t>
            </a:r>
            <a:r>
              <a:rPr lang="en-US" dirty="0">
                <a:cs typeface="Calibri"/>
              </a:rPr>
              <a:t>.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Have more questions? Contact me to learn more!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https://clubadventures.com/just-our-crew</a:t>
            </a:r>
            <a:r>
              <a:rPr lang="en-US">
                <a:ea typeface="+mn-lt"/>
                <a:cs typeface="+mn-lt"/>
              </a:rPr>
              <a:t>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803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E8065F-B97E-49A0-A13F-054D7F01E488}"/>
              </a:ext>
            </a:extLst>
          </p:cNvPr>
          <p:cNvSpPr txBox="1"/>
          <p:nvPr/>
        </p:nvSpPr>
        <p:spPr>
          <a:xfrm>
            <a:off x="1021732" y="1288240"/>
            <a:ext cx="10148535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ea typeface="+mn-lt"/>
                <a:cs typeface="+mn-lt"/>
              </a:rPr>
              <a:t>POST EXAMPLE #3: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With Club Adventures, you’ll get the best of small group travel in a big way, plus the security and peace of mind of traveling with a brand backed by AAA.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And now, with </a:t>
            </a:r>
            <a:r>
              <a:rPr lang="en-US">
                <a:cs typeface="Calibri"/>
              </a:rPr>
              <a:t>"Just Our Crew" </a:t>
            </a:r>
            <a:r>
              <a:rPr lang="en-US" dirty="0">
                <a:cs typeface="Calibri"/>
              </a:rPr>
              <a:t>private departures available for groups as small as 6, you have even more freedom and flexibility to travel safely</a:t>
            </a:r>
            <a:r>
              <a:rPr lang="en-US">
                <a:cs typeface="Calibri"/>
              </a:rPr>
              <a:t>. It's your adventure</a:t>
            </a:r>
            <a:r>
              <a:rPr lang="en-US" dirty="0">
                <a:cs typeface="Calibri"/>
              </a:rPr>
              <a:t>, </a:t>
            </a:r>
            <a:r>
              <a:rPr lang="en-US">
                <a:cs typeface="Calibri"/>
              </a:rPr>
              <a:t>and Club Adventures is here to make it happen.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Have questions? Contact me to learn more!</a:t>
            </a:r>
          </a:p>
          <a:p>
            <a:endParaRPr lang="en-US" dirty="0">
              <a:cs typeface="Calibri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https://clubadventures.com/just-our-crew</a:t>
            </a:r>
            <a:r>
              <a:rPr lang="en-US">
                <a:ea typeface="+mn-lt"/>
                <a:cs typeface="+mn-lt"/>
              </a:rPr>
              <a:t>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46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298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Harrison, Tiffany</dc:creator>
  <cp:lastModifiedBy>Jordan, Rachel</cp:lastModifiedBy>
  <cp:revision>1</cp:revision>
  <dcterms:created xsi:type="dcterms:W3CDTF">2020-09-08T16:33:32Z</dcterms:created>
  <dcterms:modified xsi:type="dcterms:W3CDTF">2020-10-15T18:15:54Z</dcterms:modified>
</cp:coreProperties>
</file>